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90" r:id="rId2"/>
    <p:sldId id="301" r:id="rId3"/>
    <p:sldId id="30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76"/>
    <a:srgbClr val="CCECFF"/>
    <a:srgbClr val="CCCCFF"/>
    <a:srgbClr val="9999FF"/>
    <a:srgbClr val="FFFFFF"/>
    <a:srgbClr val="4A5D88"/>
    <a:srgbClr val="99CCFF"/>
    <a:srgbClr val="336699"/>
    <a:srgbClr val="6666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F08A6-530E-4EA3-AA4A-2670E52A6629}" type="datetimeFigureOut">
              <a:rPr lang="en-US" smtClean="0"/>
              <a:pPr/>
              <a:t>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4E143B-0CD6-4CBD-AC12-74E6960BD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2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E143B-0CD6-4CBD-AC12-74E6960BD30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21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E143B-0CD6-4CBD-AC12-74E6960BD3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39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E143B-0CD6-4CBD-AC12-74E6960BD30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67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E143B-0CD6-4CBD-AC12-74E6960BD3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65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E143B-0CD6-4CBD-AC12-74E6960BD3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89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E143B-0CD6-4CBD-AC12-74E6960BD3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45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E143B-0CD6-4CBD-AC12-74E6960BD3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052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E143B-0CD6-4CBD-AC12-74E6960BD3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26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E143B-0CD6-4CBD-AC12-74E6960BD3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00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E143B-0CD6-4CBD-AC12-74E6960BD3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54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4E143B-0CD6-4CBD-AC12-74E6960BD3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70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g"/><Relationship Id="rId4" Type="http://schemas.openxmlformats.org/officeDocument/2006/relationships/image" Target="../media/image5.gif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g"/><Relationship Id="rId4" Type="http://schemas.openxmlformats.org/officeDocument/2006/relationships/image" Target="../media/image5.gif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g"/><Relationship Id="rId4" Type="http://schemas.openxmlformats.org/officeDocument/2006/relationships/image" Target="../media/image5.gi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g"/><Relationship Id="rId4" Type="http://schemas.openxmlformats.org/officeDocument/2006/relationships/image" Target="../media/image5.gi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g"/><Relationship Id="rId4" Type="http://schemas.openxmlformats.org/officeDocument/2006/relationships/image" Target="../media/image5.gi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g"/><Relationship Id="rId4" Type="http://schemas.openxmlformats.org/officeDocument/2006/relationships/image" Target="../media/image5.gi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g"/><Relationship Id="rId4" Type="http://schemas.openxmlformats.org/officeDocument/2006/relationships/image" Target="../media/image5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g"/><Relationship Id="rId4" Type="http://schemas.openxmlformats.org/officeDocument/2006/relationships/image" Target="../media/image5.gi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g"/><Relationship Id="rId4" Type="http://schemas.openxmlformats.org/officeDocument/2006/relationships/image" Target="../media/image5.gi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g"/><Relationship Id="rId4" Type="http://schemas.openxmlformats.org/officeDocument/2006/relationships/image" Target="../media/image5.gi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g"/><Relationship Id="rId4" Type="http://schemas.openxmlformats.org/officeDocument/2006/relationships/image" Target="../media/image5.gi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g"/><Relationship Id="rId4" Type="http://schemas.openxmlformats.org/officeDocument/2006/relationships/image" Target="../media/image5.gi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666699">
              <a:alpha val="10196"/>
            </a:srgbClr>
          </a:solidFill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71" name="Rectangle 70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8143932" cy="1470025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>
            <a:lvl1pPr rtl="0">
              <a:defRPr>
                <a:latin typeface="Times New Roman" pitchFamily="18" charset="0"/>
                <a:cs typeface="B Titr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2857496"/>
            <a:ext cx="8143932" cy="3071834"/>
          </a:xfrm>
        </p:spPr>
        <p:txBody>
          <a:bodyPr/>
          <a:lstStyle>
            <a:lvl1pPr marL="0" indent="0" algn="ctr" rtl="0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B Titr" pitchFamily="2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8" name="Rectangle 67"/>
          <p:cNvSpPr>
            <a:spLocks noChangeArrowheads="1"/>
          </p:cNvSpPr>
          <p:nvPr userDrawn="1"/>
        </p:nvSpPr>
        <p:spPr bwMode="auto">
          <a:xfrm>
            <a:off x="0" y="-1"/>
            <a:ext cx="9144000" cy="1101725"/>
          </a:xfrm>
          <a:prstGeom prst="rect">
            <a:avLst/>
          </a:prstGeom>
          <a:solidFill>
            <a:srgbClr val="004376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69" name="Rectangle 131"/>
          <p:cNvSpPr>
            <a:spLocks noChangeArrowheads="1"/>
          </p:cNvSpPr>
          <p:nvPr userDrawn="1"/>
        </p:nvSpPr>
        <p:spPr bwMode="auto">
          <a:xfrm>
            <a:off x="0" y="6354875"/>
            <a:ext cx="9144000" cy="386493"/>
          </a:xfrm>
          <a:prstGeom prst="rect">
            <a:avLst/>
          </a:prstGeom>
          <a:solidFill>
            <a:srgbClr val="004376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75" name="Picture 7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9887" y="-3501"/>
            <a:ext cx="952500" cy="1143000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9" y="60847"/>
            <a:ext cx="1054692" cy="10235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 مقدم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336699">
              <a:alpha val="40000"/>
            </a:srgb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9686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1850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96925" y="1524001"/>
            <a:ext cx="8191500" cy="4440381"/>
          </a:xfrm>
        </p:spPr>
        <p:txBody>
          <a:bodyPr/>
          <a:lstStyle>
            <a:lvl1pPr marL="457200" indent="-457200" algn="r" rtl="1">
              <a:buSzPct val="85000"/>
              <a:buFontTx/>
              <a:buBlip>
                <a:blip r:embed="rId2"/>
              </a:buBlip>
              <a:defRPr sz="2800" baseline="0">
                <a:latin typeface="Thames New" pitchFamily="2" charset="0"/>
                <a:cs typeface="B Nazanin" pitchFamily="2" charset="-78"/>
              </a:defRPr>
            </a:lvl1pPr>
            <a:lvl2pPr marL="742950" indent="-285750" algn="r" rtl="1">
              <a:buFontTx/>
              <a:buBlip>
                <a:blip r:embed="rId3"/>
              </a:buBlip>
              <a:defRPr sz="2400">
                <a:latin typeface="Thames New" pitchFamily="2" charset="0"/>
                <a:cs typeface="B Nazanin" pitchFamily="2" charset="-78"/>
              </a:defRPr>
            </a:lvl2pPr>
            <a:lvl3pPr marL="1143000" indent="-228600" algn="r" rtl="1">
              <a:buFontTx/>
              <a:buBlip>
                <a:blip r:embed="rId4"/>
              </a:buBlip>
              <a:defRPr sz="2000">
                <a:latin typeface="Thames New" pitchFamily="2" charset="0"/>
                <a:cs typeface="B Nazanin" pitchFamily="2" charset="-78"/>
              </a:defRPr>
            </a:lvl3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5" name="Title 1"/>
          <p:cNvSpPr>
            <a:spLocks noGrp="1"/>
          </p:cNvSpPr>
          <p:nvPr>
            <p:ph type="title" hasCustomPrompt="1"/>
          </p:nvPr>
        </p:nvSpPr>
        <p:spPr>
          <a:xfrm>
            <a:off x="1992188" y="623888"/>
            <a:ext cx="6972300" cy="633412"/>
          </a:xfrm>
        </p:spPr>
        <p:txBody>
          <a:bodyPr/>
          <a:lstStyle>
            <a:lvl1pPr>
              <a:defRPr>
                <a:latin typeface="Thames New" pitchFamily="2" charset="0"/>
                <a:cs typeface="Titr" pitchFamily="2" charset="-78"/>
              </a:defRPr>
            </a:lvl1pPr>
          </a:lstStyle>
          <a:p>
            <a:r>
              <a:rPr lang="fa-IR" dirty="0" smtClean="0"/>
              <a:t>مقدمه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33735"/>
              </p:ext>
            </p:extLst>
          </p:nvPr>
        </p:nvGraphicFramePr>
        <p:xfrm>
          <a:off x="714350" y="6370528"/>
          <a:ext cx="8429682" cy="3708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6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err="1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جمع‏بندی</a:t>
                      </a:r>
                      <a:endParaRPr lang="en-US" sz="1600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نتایج تجربی</a:t>
                      </a:r>
                      <a:endParaRPr lang="en-US" sz="1600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روش پیشنهادی</a:t>
                      </a:r>
                      <a:endParaRPr lang="en-US" sz="1600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ادبیات پیشین</a:t>
                      </a:r>
                      <a:endParaRPr lang="en-US" sz="1600" b="0" kern="1200" dirty="0" smtClean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 smtClean="0">
                          <a:solidFill>
                            <a:srgbClr val="CC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مقدمه</a:t>
                      </a:r>
                      <a:endParaRPr lang="en-US" sz="1600" b="1" kern="1200" dirty="0" smtClean="0">
                        <a:solidFill>
                          <a:srgbClr val="CC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43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rgbClr val="CCECFF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0" name="Rectangle 69"/>
          <p:cNvSpPr>
            <a:spLocks noChangeArrowheads="1"/>
          </p:cNvSpPr>
          <p:nvPr userDrawn="1"/>
        </p:nvSpPr>
        <p:spPr bwMode="blackGray">
          <a:xfrm>
            <a:off x="2209800" y="1296988"/>
            <a:ext cx="6950075" cy="74612"/>
          </a:xfrm>
          <a:prstGeom prst="rect">
            <a:avLst/>
          </a:prstGeom>
          <a:solidFill>
            <a:srgbClr val="336699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15968" y="6375099"/>
            <a:ext cx="1295400" cy="365125"/>
          </a:xfrm>
          <a:prstGeom prst="rect">
            <a:avLst/>
          </a:prstGeom>
        </p:spPr>
        <p:txBody>
          <a:bodyPr/>
          <a:lstStyle>
            <a:lvl1pPr algn="ctr">
              <a:defRPr sz="2000" b="1">
                <a:solidFill>
                  <a:schemeClr val="bg2">
                    <a:lumMod val="50000"/>
                  </a:schemeClr>
                </a:solidFill>
                <a:effectLst/>
                <a:cs typeface="B Badr" pitchFamily="2" charset="-78"/>
              </a:defRPr>
            </a:lvl1pPr>
          </a:lstStyle>
          <a:p>
            <a:pPr rtl="1"/>
            <a:r>
              <a:rPr lang="fa-IR" dirty="0" smtClean="0"/>
              <a:t>10 / </a:t>
            </a:r>
            <a:fld id="{CBE882BC-0965-443B-A02C-1BEBA022D35B}" type="slidenum">
              <a:rPr lang="fa-IR" smtClean="0"/>
              <a:pPr rtl="1"/>
              <a:t>‹#›</a:t>
            </a:fld>
            <a:endParaRPr lang="en-US" dirty="0"/>
          </a:p>
        </p:txBody>
      </p:sp>
      <p:pic>
        <p:nvPicPr>
          <p:cNvPr id="73" name="Picture 7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" y="6054084"/>
            <a:ext cx="668688" cy="80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- ادبیات پیشی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336699">
              <a:alpha val="40000"/>
            </a:srgb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9686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1850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96925" y="1524001"/>
            <a:ext cx="8191500" cy="4440381"/>
          </a:xfrm>
        </p:spPr>
        <p:txBody>
          <a:bodyPr/>
          <a:lstStyle>
            <a:lvl1pPr marL="457200" indent="-457200" algn="r" rtl="1">
              <a:buSzPct val="85000"/>
              <a:buFontTx/>
              <a:buBlip>
                <a:blip r:embed="rId2"/>
              </a:buBlip>
              <a:defRPr sz="2800" baseline="0">
                <a:latin typeface="Thames New" pitchFamily="2" charset="0"/>
                <a:cs typeface="B Nazanin" pitchFamily="2" charset="-78"/>
              </a:defRPr>
            </a:lvl1pPr>
            <a:lvl2pPr marL="742950" indent="-285750" algn="r" rtl="1">
              <a:buFontTx/>
              <a:buBlip>
                <a:blip r:embed="rId3"/>
              </a:buBlip>
              <a:defRPr sz="2400">
                <a:latin typeface="Thames New" pitchFamily="2" charset="0"/>
                <a:cs typeface="B Nazanin" pitchFamily="2" charset="-78"/>
              </a:defRPr>
            </a:lvl2pPr>
            <a:lvl3pPr marL="1143000" indent="-228600" algn="r" rtl="1">
              <a:buFontTx/>
              <a:buBlip>
                <a:blip r:embed="rId4"/>
              </a:buBlip>
              <a:defRPr sz="2000">
                <a:latin typeface="Thames New" pitchFamily="2" charset="0"/>
                <a:cs typeface="B Nazanin" pitchFamily="2" charset="-78"/>
              </a:defRPr>
            </a:lvl3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5" name="Title 1"/>
          <p:cNvSpPr>
            <a:spLocks noGrp="1"/>
          </p:cNvSpPr>
          <p:nvPr>
            <p:ph type="title" hasCustomPrompt="1"/>
          </p:nvPr>
        </p:nvSpPr>
        <p:spPr>
          <a:xfrm>
            <a:off x="1992188" y="623888"/>
            <a:ext cx="6972300" cy="633412"/>
          </a:xfrm>
        </p:spPr>
        <p:txBody>
          <a:bodyPr/>
          <a:lstStyle>
            <a:lvl1pPr>
              <a:defRPr>
                <a:latin typeface="Thames New" pitchFamily="2" charset="0"/>
                <a:cs typeface="Titr" pitchFamily="2" charset="-78"/>
              </a:defRPr>
            </a:lvl1pPr>
          </a:lstStyle>
          <a:p>
            <a:r>
              <a:rPr lang="fa-IR" dirty="0" smtClean="0"/>
              <a:t>ادبیات پیشین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73012627"/>
              </p:ext>
            </p:extLst>
          </p:nvPr>
        </p:nvGraphicFramePr>
        <p:xfrm>
          <a:off x="714350" y="6370528"/>
          <a:ext cx="8429682" cy="3708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6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err="1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جمع‏بندی</a:t>
                      </a:r>
                      <a:endParaRPr lang="en-US" sz="1600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نتایج تجربی</a:t>
                      </a:r>
                      <a:endParaRPr lang="en-US" sz="1600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روش پیشنهادی</a:t>
                      </a:r>
                      <a:endParaRPr lang="en-US" sz="1600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ادبیات پیشین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rgbClr val="0043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kern="120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مقدمه</a:t>
                      </a:r>
                      <a:endParaRPr lang="en-US" sz="1600" b="0" kern="1200" dirty="0" smtClean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ea typeface="+mn-ea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rgbClr val="CCECFF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0" name="Rectangle 69"/>
          <p:cNvSpPr>
            <a:spLocks noChangeArrowheads="1"/>
          </p:cNvSpPr>
          <p:nvPr userDrawn="1"/>
        </p:nvSpPr>
        <p:spPr bwMode="blackGray">
          <a:xfrm>
            <a:off x="2209800" y="1296988"/>
            <a:ext cx="6950075" cy="74612"/>
          </a:xfrm>
          <a:prstGeom prst="rect">
            <a:avLst/>
          </a:prstGeom>
          <a:solidFill>
            <a:srgbClr val="336699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15968" y="6375099"/>
            <a:ext cx="1295400" cy="365125"/>
          </a:xfrm>
          <a:prstGeom prst="rect">
            <a:avLst/>
          </a:prstGeom>
        </p:spPr>
        <p:txBody>
          <a:bodyPr/>
          <a:lstStyle>
            <a:lvl1pPr algn="ctr">
              <a:defRPr sz="2000" b="1">
                <a:solidFill>
                  <a:schemeClr val="bg2">
                    <a:lumMod val="50000"/>
                  </a:schemeClr>
                </a:solidFill>
                <a:effectLst/>
                <a:cs typeface="B Badr" pitchFamily="2" charset="-78"/>
              </a:defRPr>
            </a:lvl1pPr>
          </a:lstStyle>
          <a:p>
            <a:pPr rtl="1"/>
            <a:r>
              <a:rPr lang="fa-IR" dirty="0" smtClean="0"/>
              <a:t>10 / </a:t>
            </a:r>
            <a:fld id="{CBE882BC-0965-443B-A02C-1BEBA022D35B}" type="slidenum">
              <a:rPr lang="fa-IR" smtClean="0"/>
              <a:pPr rtl="1"/>
              <a:t>‹#›</a:t>
            </a:fld>
            <a:endParaRPr lang="en-US" dirty="0"/>
          </a:p>
        </p:txBody>
      </p:sp>
      <p:pic>
        <p:nvPicPr>
          <p:cNvPr id="72" name="Picture 7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" y="6054084"/>
            <a:ext cx="668688" cy="80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830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 روش پیشنها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336699">
              <a:alpha val="40000"/>
            </a:srgb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9686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1850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96925" y="1524001"/>
            <a:ext cx="8191500" cy="4440381"/>
          </a:xfrm>
        </p:spPr>
        <p:txBody>
          <a:bodyPr/>
          <a:lstStyle>
            <a:lvl1pPr marL="457200" indent="-457200" algn="r" rtl="1">
              <a:buSzPct val="85000"/>
              <a:buFontTx/>
              <a:buBlip>
                <a:blip r:embed="rId2"/>
              </a:buBlip>
              <a:defRPr sz="2800" baseline="0">
                <a:latin typeface="Thames New" pitchFamily="2" charset="0"/>
                <a:cs typeface="B Nazanin" pitchFamily="2" charset="-78"/>
              </a:defRPr>
            </a:lvl1pPr>
            <a:lvl2pPr marL="742950" indent="-285750" algn="r" rtl="1">
              <a:buFontTx/>
              <a:buBlip>
                <a:blip r:embed="rId3"/>
              </a:buBlip>
              <a:defRPr sz="2400">
                <a:latin typeface="Thames New" pitchFamily="2" charset="0"/>
                <a:cs typeface="B Nazanin" pitchFamily="2" charset="-78"/>
              </a:defRPr>
            </a:lvl2pPr>
            <a:lvl3pPr marL="1143000" indent="-228600" algn="r" rtl="1">
              <a:buFontTx/>
              <a:buBlip>
                <a:blip r:embed="rId4"/>
              </a:buBlip>
              <a:defRPr sz="2000">
                <a:latin typeface="Thames New" pitchFamily="2" charset="0"/>
                <a:cs typeface="B Nazanin" pitchFamily="2" charset="-78"/>
              </a:defRPr>
            </a:lvl3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5" name="Title 1"/>
          <p:cNvSpPr>
            <a:spLocks noGrp="1"/>
          </p:cNvSpPr>
          <p:nvPr>
            <p:ph type="title" hasCustomPrompt="1"/>
          </p:nvPr>
        </p:nvSpPr>
        <p:spPr>
          <a:xfrm>
            <a:off x="1992188" y="623888"/>
            <a:ext cx="6972300" cy="633412"/>
          </a:xfrm>
        </p:spPr>
        <p:txBody>
          <a:bodyPr/>
          <a:lstStyle>
            <a:lvl1pPr>
              <a:defRPr>
                <a:latin typeface="Thames New" pitchFamily="2" charset="0"/>
                <a:cs typeface="Titr" pitchFamily="2" charset="-78"/>
              </a:defRPr>
            </a:lvl1pPr>
          </a:lstStyle>
          <a:p>
            <a:r>
              <a:rPr lang="fa-IR" dirty="0" smtClean="0"/>
              <a:t>روش پیشنهادی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14569783"/>
              </p:ext>
            </p:extLst>
          </p:nvPr>
        </p:nvGraphicFramePr>
        <p:xfrm>
          <a:off x="714350" y="6370528"/>
          <a:ext cx="8429682" cy="3708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6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err="1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جمع‏بندی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نتایج تجربی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B Nazanin" pitchFamily="2" charset="-78"/>
                        </a:rPr>
                        <a:t>روش پیشنهادی</a:t>
                      </a:r>
                      <a:endParaRPr lang="en-US" sz="1600" b="1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rgbClr val="0043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0" kern="120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ادبیات پیشین</a:t>
                      </a:r>
                      <a:endParaRPr lang="en-US" sz="1800" b="0" kern="1200" dirty="0" smtClean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ea typeface="+mn-ea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مقدمه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rgbClr val="CCECFF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0" name="Rectangle 69"/>
          <p:cNvSpPr>
            <a:spLocks noChangeArrowheads="1"/>
          </p:cNvSpPr>
          <p:nvPr userDrawn="1"/>
        </p:nvSpPr>
        <p:spPr bwMode="blackGray">
          <a:xfrm>
            <a:off x="2209800" y="1296988"/>
            <a:ext cx="6950075" cy="74612"/>
          </a:xfrm>
          <a:prstGeom prst="rect">
            <a:avLst/>
          </a:prstGeom>
          <a:solidFill>
            <a:srgbClr val="336699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15968" y="6375099"/>
            <a:ext cx="1295400" cy="365125"/>
          </a:xfrm>
          <a:prstGeom prst="rect">
            <a:avLst/>
          </a:prstGeom>
        </p:spPr>
        <p:txBody>
          <a:bodyPr/>
          <a:lstStyle>
            <a:lvl1pPr algn="ctr">
              <a:defRPr sz="2000" b="1">
                <a:solidFill>
                  <a:schemeClr val="bg2">
                    <a:lumMod val="50000"/>
                  </a:schemeClr>
                </a:solidFill>
                <a:effectLst/>
                <a:cs typeface="B Badr" pitchFamily="2" charset="-78"/>
              </a:defRPr>
            </a:lvl1pPr>
          </a:lstStyle>
          <a:p>
            <a:pPr rtl="1"/>
            <a:r>
              <a:rPr lang="fa-IR" dirty="0" smtClean="0"/>
              <a:t>10 / </a:t>
            </a:r>
            <a:fld id="{CBE882BC-0965-443B-A02C-1BEBA022D35B}" type="slidenum">
              <a:rPr lang="fa-IR" smtClean="0"/>
              <a:pPr rtl="1"/>
              <a:t>‹#›</a:t>
            </a:fld>
            <a:endParaRPr lang="en-US" dirty="0"/>
          </a:p>
        </p:txBody>
      </p:sp>
      <p:pic>
        <p:nvPicPr>
          <p:cNvPr id="73" name="Picture 7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" y="6054084"/>
            <a:ext cx="668688" cy="80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- نتایج تحرب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336699">
              <a:alpha val="40000"/>
            </a:srgb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9686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1850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96925" y="1524001"/>
            <a:ext cx="8191500" cy="4440381"/>
          </a:xfrm>
        </p:spPr>
        <p:txBody>
          <a:bodyPr/>
          <a:lstStyle>
            <a:lvl1pPr marL="457200" indent="-457200" algn="r" rtl="1">
              <a:buSzPct val="85000"/>
              <a:buFontTx/>
              <a:buBlip>
                <a:blip r:embed="rId2"/>
              </a:buBlip>
              <a:defRPr sz="2800" baseline="0">
                <a:latin typeface="Thames New" pitchFamily="2" charset="0"/>
                <a:cs typeface="B Nazanin" pitchFamily="2" charset="-78"/>
              </a:defRPr>
            </a:lvl1pPr>
            <a:lvl2pPr marL="742950" indent="-285750" algn="r" rtl="1">
              <a:buFontTx/>
              <a:buBlip>
                <a:blip r:embed="rId3"/>
              </a:buBlip>
              <a:defRPr sz="2400">
                <a:latin typeface="Thames New" pitchFamily="2" charset="0"/>
                <a:cs typeface="B Nazanin" pitchFamily="2" charset="-78"/>
              </a:defRPr>
            </a:lvl2pPr>
            <a:lvl3pPr marL="1143000" indent="-228600" algn="r" rtl="1">
              <a:buFontTx/>
              <a:buBlip>
                <a:blip r:embed="rId4"/>
              </a:buBlip>
              <a:defRPr sz="2000">
                <a:latin typeface="Thames New" pitchFamily="2" charset="0"/>
                <a:cs typeface="B Nazanin" pitchFamily="2" charset="-78"/>
              </a:defRPr>
            </a:lvl3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5" name="Title 1"/>
          <p:cNvSpPr>
            <a:spLocks noGrp="1"/>
          </p:cNvSpPr>
          <p:nvPr>
            <p:ph type="title" hasCustomPrompt="1"/>
          </p:nvPr>
        </p:nvSpPr>
        <p:spPr>
          <a:xfrm>
            <a:off x="1992188" y="623888"/>
            <a:ext cx="6972300" cy="633412"/>
          </a:xfrm>
        </p:spPr>
        <p:txBody>
          <a:bodyPr/>
          <a:lstStyle>
            <a:lvl1pPr>
              <a:defRPr baseline="0">
                <a:latin typeface="Thames New" pitchFamily="2" charset="0"/>
                <a:cs typeface="Titr" pitchFamily="2" charset="-78"/>
              </a:defRPr>
            </a:lvl1pPr>
          </a:lstStyle>
          <a:p>
            <a:r>
              <a:rPr lang="fa-IR" dirty="0" smtClean="0"/>
              <a:t>نتایج تجربی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08640592"/>
              </p:ext>
            </p:extLst>
          </p:nvPr>
        </p:nvGraphicFramePr>
        <p:xfrm>
          <a:off x="714350" y="6370528"/>
          <a:ext cx="8429682" cy="3708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6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err="1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جمع‏بندی</a:t>
                      </a:r>
                      <a:endParaRPr lang="en-US" sz="1600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B Nazanin" pitchFamily="2" charset="-78"/>
                        </a:rPr>
                        <a:t>نتایج تجربی</a:t>
                      </a:r>
                      <a:endParaRPr lang="en-US" sz="1600" b="1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rgbClr val="0043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روش پیشنهادی</a:t>
                      </a:r>
                      <a:endParaRPr lang="en-US" sz="1600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kern="120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ادبیات پیشین</a:t>
                      </a:r>
                      <a:endParaRPr lang="en-US" sz="1600" b="0" kern="1200" dirty="0" smtClean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ea typeface="+mn-ea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مقدمه</a:t>
                      </a:r>
                      <a:endParaRPr lang="en-US" sz="1600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rgbClr val="CCECFF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0" name="Rectangle 69"/>
          <p:cNvSpPr>
            <a:spLocks noChangeArrowheads="1"/>
          </p:cNvSpPr>
          <p:nvPr userDrawn="1"/>
        </p:nvSpPr>
        <p:spPr bwMode="blackGray">
          <a:xfrm>
            <a:off x="2209800" y="1296988"/>
            <a:ext cx="6950075" cy="74612"/>
          </a:xfrm>
          <a:prstGeom prst="rect">
            <a:avLst/>
          </a:prstGeom>
          <a:solidFill>
            <a:srgbClr val="336699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7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15968" y="6375099"/>
            <a:ext cx="1295400" cy="365125"/>
          </a:xfrm>
          <a:prstGeom prst="rect">
            <a:avLst/>
          </a:prstGeom>
        </p:spPr>
        <p:txBody>
          <a:bodyPr/>
          <a:lstStyle>
            <a:lvl1pPr algn="ctr">
              <a:defRPr sz="2000" b="1">
                <a:solidFill>
                  <a:schemeClr val="bg2">
                    <a:lumMod val="50000"/>
                  </a:schemeClr>
                </a:solidFill>
                <a:effectLst/>
                <a:cs typeface="B Badr" pitchFamily="2" charset="-78"/>
              </a:defRPr>
            </a:lvl1pPr>
          </a:lstStyle>
          <a:p>
            <a:pPr rtl="1"/>
            <a:r>
              <a:rPr lang="fa-IR" dirty="0" smtClean="0"/>
              <a:t>10 / </a:t>
            </a:r>
            <a:fld id="{CBE882BC-0965-443B-A02C-1BEBA022D35B}" type="slidenum">
              <a:rPr lang="fa-IR" smtClean="0"/>
              <a:pPr rtl="1"/>
              <a:t>‹#›</a:t>
            </a:fld>
            <a:endParaRPr lang="en-US" dirty="0"/>
          </a:p>
        </p:txBody>
      </p:sp>
      <p:pic>
        <p:nvPicPr>
          <p:cNvPr id="73" name="Picture 7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" y="6054084"/>
            <a:ext cx="668688" cy="80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- جمع بن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336699">
              <a:alpha val="40000"/>
            </a:srgb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9686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1850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96925" y="1524001"/>
            <a:ext cx="8191500" cy="4440381"/>
          </a:xfrm>
        </p:spPr>
        <p:txBody>
          <a:bodyPr/>
          <a:lstStyle>
            <a:lvl1pPr marL="457200" indent="-457200" algn="r" rtl="1">
              <a:buSzPct val="85000"/>
              <a:buFontTx/>
              <a:buBlip>
                <a:blip r:embed="rId2"/>
              </a:buBlip>
              <a:defRPr sz="2800" baseline="0">
                <a:latin typeface="Thames New" pitchFamily="2" charset="0"/>
                <a:cs typeface="B Nazanin" pitchFamily="2" charset="-78"/>
              </a:defRPr>
            </a:lvl1pPr>
            <a:lvl2pPr marL="742950" indent="-285750" algn="r" rtl="1">
              <a:buFontTx/>
              <a:buBlip>
                <a:blip r:embed="rId3"/>
              </a:buBlip>
              <a:defRPr sz="2400">
                <a:latin typeface="Thames New" pitchFamily="2" charset="0"/>
                <a:cs typeface="B Nazanin" pitchFamily="2" charset="-78"/>
              </a:defRPr>
            </a:lvl2pPr>
            <a:lvl3pPr marL="1143000" indent="-228600" algn="r" rtl="1">
              <a:buFontTx/>
              <a:buBlip>
                <a:blip r:embed="rId4"/>
              </a:buBlip>
              <a:defRPr sz="2000">
                <a:latin typeface="Thames New" pitchFamily="2" charset="0"/>
                <a:cs typeface="B Nazanin" pitchFamily="2" charset="-78"/>
              </a:defRPr>
            </a:lvl3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5" name="Title 1"/>
          <p:cNvSpPr>
            <a:spLocks noGrp="1"/>
          </p:cNvSpPr>
          <p:nvPr>
            <p:ph type="title" hasCustomPrompt="1"/>
          </p:nvPr>
        </p:nvSpPr>
        <p:spPr>
          <a:xfrm>
            <a:off x="1992188" y="623888"/>
            <a:ext cx="6972300" cy="633412"/>
          </a:xfrm>
        </p:spPr>
        <p:txBody>
          <a:bodyPr/>
          <a:lstStyle>
            <a:lvl1pPr>
              <a:defRPr>
                <a:latin typeface="Thames New" pitchFamily="2" charset="0"/>
                <a:cs typeface="Titr" pitchFamily="2" charset="-78"/>
              </a:defRPr>
            </a:lvl1pPr>
          </a:lstStyle>
          <a:p>
            <a:r>
              <a:rPr lang="fa-IR" dirty="0" smtClean="0"/>
              <a:t>جمع بندی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14788887"/>
              </p:ext>
            </p:extLst>
          </p:nvPr>
        </p:nvGraphicFramePr>
        <p:xfrm>
          <a:off x="714350" y="6370528"/>
          <a:ext cx="8429682" cy="3708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6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kern="1200" dirty="0" err="1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جمع‏بندی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+mn-ea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w="50800" prst="hardEdge"/>
                      <a:lightRig rig="flood" dir="t"/>
                    </a:cell3D>
                    <a:solidFill>
                      <a:srgbClr val="0043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نتایج تجربی</a:t>
                      </a:r>
                      <a:endParaRPr lang="en-US" sz="1600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روش پیشنهادی</a:t>
                      </a:r>
                      <a:endParaRPr lang="en-US" sz="1600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kern="120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ادبیات پیشین</a:t>
                      </a:r>
                      <a:endParaRPr lang="en-US" sz="1600" b="0" kern="1200" dirty="0" smtClean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ea typeface="+mn-ea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مقدمه</a:t>
                      </a:r>
                      <a:endParaRPr lang="en-US" sz="1600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rgbClr val="CCECFF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0" name="Rectangle 69"/>
          <p:cNvSpPr>
            <a:spLocks noChangeArrowheads="1"/>
          </p:cNvSpPr>
          <p:nvPr userDrawn="1"/>
        </p:nvSpPr>
        <p:spPr bwMode="blackGray">
          <a:xfrm>
            <a:off x="2209800" y="1296988"/>
            <a:ext cx="6950075" cy="74612"/>
          </a:xfrm>
          <a:prstGeom prst="rect">
            <a:avLst/>
          </a:prstGeom>
          <a:solidFill>
            <a:srgbClr val="336699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15968" y="6375099"/>
            <a:ext cx="1295400" cy="365125"/>
          </a:xfrm>
          <a:prstGeom prst="rect">
            <a:avLst/>
          </a:prstGeom>
        </p:spPr>
        <p:txBody>
          <a:bodyPr/>
          <a:lstStyle>
            <a:lvl1pPr algn="ctr">
              <a:defRPr sz="2000" b="1">
                <a:solidFill>
                  <a:schemeClr val="bg2">
                    <a:lumMod val="50000"/>
                  </a:schemeClr>
                </a:solidFill>
                <a:effectLst/>
                <a:cs typeface="B Badr" pitchFamily="2" charset="-78"/>
              </a:defRPr>
            </a:lvl1pPr>
          </a:lstStyle>
          <a:p>
            <a:pPr rtl="1"/>
            <a:r>
              <a:rPr lang="fa-IR" dirty="0" smtClean="0"/>
              <a:t>10 / </a:t>
            </a:r>
            <a:fld id="{CBE882BC-0965-443B-A02C-1BEBA022D35B}" type="slidenum">
              <a:rPr lang="fa-IR" smtClean="0"/>
              <a:pPr rtl="1"/>
              <a:t>‹#›</a:t>
            </a:fld>
            <a:endParaRPr lang="en-US" dirty="0"/>
          </a:p>
        </p:txBody>
      </p:sp>
      <p:pic>
        <p:nvPicPr>
          <p:cNvPr id="74" name="Picture 7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" y="6054084"/>
            <a:ext cx="668688" cy="80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- 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336699">
              <a:alpha val="40000"/>
            </a:srgb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9686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67" name="Rectangle 66"/>
          <p:cNvSpPr>
            <a:spLocks noChangeArrowheads="1"/>
          </p:cNvSpPr>
          <p:nvPr userDrawn="1"/>
        </p:nvSpPr>
        <p:spPr bwMode="blackGray">
          <a:xfrm>
            <a:off x="2209800" y="1296988"/>
            <a:ext cx="6950075" cy="74612"/>
          </a:xfrm>
          <a:prstGeom prst="rect">
            <a:avLst/>
          </a:prstGeom>
          <a:solidFill>
            <a:srgbClr val="336699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50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96925" y="1524001"/>
            <a:ext cx="8191500" cy="4440381"/>
          </a:xfrm>
        </p:spPr>
        <p:txBody>
          <a:bodyPr/>
          <a:lstStyle>
            <a:lvl1pPr marL="457200" indent="-457200" algn="l" rtl="0">
              <a:buSzPct val="85000"/>
              <a:buFontTx/>
              <a:buBlip>
                <a:blip r:embed="rId2"/>
              </a:buBlip>
              <a:defRPr sz="2800" baseline="0">
                <a:latin typeface="Thames New" pitchFamily="2" charset="0"/>
                <a:cs typeface="B Nazanin" pitchFamily="2" charset="-78"/>
              </a:defRPr>
            </a:lvl1pPr>
            <a:lvl2pPr marL="742950" indent="-285750" algn="l" rtl="0">
              <a:buFontTx/>
              <a:buBlip>
                <a:blip r:embed="rId3"/>
              </a:buBlip>
              <a:defRPr sz="2400">
                <a:latin typeface="Thames New" pitchFamily="2" charset="0"/>
                <a:cs typeface="B Nazanin" pitchFamily="2" charset="-78"/>
              </a:defRPr>
            </a:lvl2pPr>
            <a:lvl3pPr marL="1143000" indent="-228600" algn="r" rtl="1">
              <a:buFontTx/>
              <a:buBlip>
                <a:blip r:embed="rId4"/>
              </a:buBlip>
              <a:defRPr sz="2000">
                <a:latin typeface="Thames New" pitchFamily="2" charset="0"/>
                <a:cs typeface="B Nazanin" pitchFamily="2" charset="-78"/>
              </a:defRPr>
            </a:lvl3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US" dirty="0"/>
          </a:p>
        </p:txBody>
      </p:sp>
      <p:sp>
        <p:nvSpPr>
          <p:cNvPr id="75" name="Title 1"/>
          <p:cNvSpPr>
            <a:spLocks noGrp="1"/>
          </p:cNvSpPr>
          <p:nvPr>
            <p:ph type="title" hasCustomPrompt="1"/>
          </p:nvPr>
        </p:nvSpPr>
        <p:spPr>
          <a:xfrm>
            <a:off x="1992188" y="623888"/>
            <a:ext cx="6972300" cy="633412"/>
          </a:xfrm>
        </p:spPr>
        <p:txBody>
          <a:bodyPr/>
          <a:lstStyle>
            <a:lvl1pPr>
              <a:defRPr baseline="0">
                <a:latin typeface="Thames New" pitchFamily="2" charset="0"/>
                <a:cs typeface="B Titr" pitchFamily="2" charset="-78"/>
              </a:defRPr>
            </a:lvl1pPr>
          </a:lstStyle>
          <a:p>
            <a:r>
              <a:rPr lang="en-US" dirty="0" smtClean="0"/>
              <a:t>Table of Content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 userDrawn="1">
            <p:extLst/>
          </p:nvPr>
        </p:nvGraphicFramePr>
        <p:xfrm>
          <a:off x="714350" y="6344308"/>
          <a:ext cx="8429682" cy="3708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6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B Nazanin" pitchFamily="2" charset="-78"/>
                        </a:rPr>
                        <a:t>Introduction</a:t>
                      </a:r>
                      <a:endParaRPr lang="en-US" b="0" dirty="0">
                        <a:solidFill>
                          <a:srgbClr val="CC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43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Literature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Proposed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Results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Conclusion</a:t>
                      </a:r>
                      <a:endParaRPr lang="en-US" b="0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latin typeface="Badr-s" pitchFamily="34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rgbClr val="CCECFF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15968" y="6375099"/>
            <a:ext cx="1295400" cy="365125"/>
          </a:xfrm>
          <a:prstGeom prst="rect">
            <a:avLst/>
          </a:prstGeom>
        </p:spPr>
        <p:txBody>
          <a:bodyPr/>
          <a:lstStyle>
            <a:lvl1pPr algn="ctr" rtl="1">
              <a:defRPr sz="1800" b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fld id="{78CA0266-F777-46D4-8F54-5BA7C59016F5}" type="slidenum">
              <a:rPr lang="en-US" smtClean="0"/>
              <a:pPr rtl="0"/>
              <a:t>‹#›</a:t>
            </a:fld>
            <a:r>
              <a:rPr lang="en-US" dirty="0" smtClean="0"/>
              <a:t> / 50</a:t>
            </a:r>
            <a:endParaRPr lang="en-US" dirty="0"/>
          </a:p>
        </p:txBody>
      </p:sp>
      <p:pic>
        <p:nvPicPr>
          <p:cNvPr id="70" name="Picture 6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" y="6054084"/>
            <a:ext cx="668688" cy="80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990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- Literature R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336699">
              <a:alpha val="40000"/>
            </a:srgb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9686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67" name="Rectangle 66"/>
          <p:cNvSpPr>
            <a:spLocks noChangeArrowheads="1"/>
          </p:cNvSpPr>
          <p:nvPr userDrawn="1"/>
        </p:nvSpPr>
        <p:spPr bwMode="blackGray">
          <a:xfrm>
            <a:off x="2209800" y="1296988"/>
            <a:ext cx="6950075" cy="74612"/>
          </a:xfrm>
          <a:prstGeom prst="rect">
            <a:avLst/>
          </a:prstGeom>
          <a:solidFill>
            <a:srgbClr val="336699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50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96925" y="1524001"/>
            <a:ext cx="8191500" cy="4440381"/>
          </a:xfrm>
        </p:spPr>
        <p:txBody>
          <a:bodyPr/>
          <a:lstStyle>
            <a:lvl1pPr marL="457200" indent="-457200" algn="l" rtl="0">
              <a:buSzPct val="85000"/>
              <a:buFontTx/>
              <a:buBlip>
                <a:blip r:embed="rId2"/>
              </a:buBlip>
              <a:defRPr sz="2800" baseline="0">
                <a:latin typeface="Thames New" pitchFamily="2" charset="0"/>
                <a:cs typeface="B Nazanin" pitchFamily="2" charset="-78"/>
              </a:defRPr>
            </a:lvl1pPr>
            <a:lvl2pPr marL="742950" indent="-285750" algn="l" rtl="0">
              <a:buFontTx/>
              <a:buBlip>
                <a:blip r:embed="rId3"/>
              </a:buBlip>
              <a:defRPr sz="2400">
                <a:latin typeface="Thames New" pitchFamily="2" charset="0"/>
                <a:cs typeface="B Nazanin" pitchFamily="2" charset="-78"/>
              </a:defRPr>
            </a:lvl2pPr>
            <a:lvl3pPr marL="1143000" indent="-228600" algn="r" rtl="1">
              <a:buFontTx/>
              <a:buBlip>
                <a:blip r:embed="rId4"/>
              </a:buBlip>
              <a:defRPr sz="2000">
                <a:latin typeface="Thames New" pitchFamily="2" charset="0"/>
                <a:cs typeface="B Nazanin" pitchFamily="2" charset="-78"/>
              </a:defRPr>
            </a:lvl3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US" dirty="0"/>
          </a:p>
        </p:txBody>
      </p:sp>
      <p:sp>
        <p:nvSpPr>
          <p:cNvPr id="75" name="Title 1"/>
          <p:cNvSpPr>
            <a:spLocks noGrp="1"/>
          </p:cNvSpPr>
          <p:nvPr>
            <p:ph type="title" hasCustomPrompt="1"/>
          </p:nvPr>
        </p:nvSpPr>
        <p:spPr>
          <a:xfrm>
            <a:off x="1992188" y="623888"/>
            <a:ext cx="6972300" cy="633412"/>
          </a:xfrm>
        </p:spPr>
        <p:txBody>
          <a:bodyPr/>
          <a:lstStyle>
            <a:lvl1pPr>
              <a:defRPr baseline="0">
                <a:latin typeface="Thames New" pitchFamily="2" charset="0"/>
                <a:cs typeface="B Titr" pitchFamily="2" charset="-78"/>
              </a:defRPr>
            </a:lvl1pPr>
          </a:lstStyle>
          <a:p>
            <a:r>
              <a:rPr lang="en-US" dirty="0" smtClean="0"/>
              <a:t>Literature Review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62940999"/>
              </p:ext>
            </p:extLst>
          </p:nvPr>
        </p:nvGraphicFramePr>
        <p:xfrm>
          <a:off x="714350" y="6344308"/>
          <a:ext cx="8429682" cy="3708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6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Introduction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B Nazanin" pitchFamily="2" charset="-78"/>
                        </a:rPr>
                        <a:t>Literature</a:t>
                      </a:r>
                      <a:endParaRPr lang="en-US" b="0" dirty="0">
                        <a:solidFill>
                          <a:srgbClr val="CC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43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Proposed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Results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Conclusion</a:t>
                      </a:r>
                      <a:endParaRPr lang="en-US" b="0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latin typeface="Badr-s" pitchFamily="34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rgbClr val="CCECFF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15968" y="6375099"/>
            <a:ext cx="1295400" cy="365125"/>
          </a:xfrm>
          <a:prstGeom prst="rect">
            <a:avLst/>
          </a:prstGeom>
        </p:spPr>
        <p:txBody>
          <a:bodyPr/>
          <a:lstStyle>
            <a:lvl1pPr algn="ctr" rtl="1">
              <a:defRPr sz="1800" b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fld id="{353F3A6A-C7CF-4216-BDED-B55ED7DD3EC9}" type="slidenum">
              <a:rPr lang="en-US" smtClean="0"/>
              <a:pPr rtl="0"/>
              <a:t>‹#›</a:t>
            </a:fld>
            <a:r>
              <a:rPr lang="en-US" dirty="0" smtClean="0"/>
              <a:t> / 50</a:t>
            </a:r>
            <a:endParaRPr lang="en-US" dirty="0"/>
          </a:p>
        </p:txBody>
      </p:sp>
      <p:pic>
        <p:nvPicPr>
          <p:cNvPr id="72" name="Picture 7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" y="6054084"/>
            <a:ext cx="668688" cy="80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6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- Proposed Meth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336699">
              <a:alpha val="40000"/>
            </a:srgb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9686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67" name="Rectangle 66"/>
          <p:cNvSpPr>
            <a:spLocks noChangeArrowheads="1"/>
          </p:cNvSpPr>
          <p:nvPr userDrawn="1"/>
        </p:nvSpPr>
        <p:spPr bwMode="blackGray">
          <a:xfrm>
            <a:off x="2209800" y="1296988"/>
            <a:ext cx="6950075" cy="74612"/>
          </a:xfrm>
          <a:prstGeom prst="rect">
            <a:avLst/>
          </a:prstGeom>
          <a:solidFill>
            <a:srgbClr val="336699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50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96925" y="1524001"/>
            <a:ext cx="8191500" cy="4440381"/>
          </a:xfrm>
        </p:spPr>
        <p:txBody>
          <a:bodyPr/>
          <a:lstStyle>
            <a:lvl1pPr marL="457200" indent="-457200" algn="l" rtl="0">
              <a:buSzPct val="85000"/>
              <a:buFontTx/>
              <a:buBlip>
                <a:blip r:embed="rId2"/>
              </a:buBlip>
              <a:defRPr sz="2800" baseline="0">
                <a:latin typeface="Thames New" pitchFamily="2" charset="0"/>
                <a:cs typeface="B Nazanin" pitchFamily="2" charset="-78"/>
              </a:defRPr>
            </a:lvl1pPr>
            <a:lvl2pPr marL="742950" indent="-285750" algn="l" rtl="0">
              <a:buFontTx/>
              <a:buBlip>
                <a:blip r:embed="rId3"/>
              </a:buBlip>
              <a:defRPr sz="2400">
                <a:latin typeface="Thames New" pitchFamily="2" charset="0"/>
                <a:cs typeface="B Nazanin" pitchFamily="2" charset="-78"/>
              </a:defRPr>
            </a:lvl2pPr>
            <a:lvl3pPr marL="1143000" indent="-228600" algn="r" rtl="1">
              <a:buFontTx/>
              <a:buBlip>
                <a:blip r:embed="rId4"/>
              </a:buBlip>
              <a:defRPr sz="2000">
                <a:latin typeface="Thames New" pitchFamily="2" charset="0"/>
                <a:cs typeface="B Nazanin" pitchFamily="2" charset="-78"/>
              </a:defRPr>
            </a:lvl3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US" dirty="0"/>
          </a:p>
        </p:txBody>
      </p:sp>
      <p:sp>
        <p:nvSpPr>
          <p:cNvPr id="75" name="Title 1"/>
          <p:cNvSpPr>
            <a:spLocks noGrp="1"/>
          </p:cNvSpPr>
          <p:nvPr>
            <p:ph type="title" hasCustomPrompt="1"/>
          </p:nvPr>
        </p:nvSpPr>
        <p:spPr>
          <a:xfrm>
            <a:off x="1992188" y="623888"/>
            <a:ext cx="6972300" cy="633412"/>
          </a:xfrm>
        </p:spPr>
        <p:txBody>
          <a:bodyPr/>
          <a:lstStyle>
            <a:lvl1pPr>
              <a:defRPr baseline="0">
                <a:latin typeface="Thames New" pitchFamily="2" charset="0"/>
                <a:cs typeface="B Titr" pitchFamily="2" charset="-78"/>
              </a:defRPr>
            </a:lvl1pPr>
          </a:lstStyle>
          <a:p>
            <a:r>
              <a:rPr lang="en-US" dirty="0" smtClean="0"/>
              <a:t>Proposed Method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39653465"/>
              </p:ext>
            </p:extLst>
          </p:nvPr>
        </p:nvGraphicFramePr>
        <p:xfrm>
          <a:off x="714350" y="6344308"/>
          <a:ext cx="8429682" cy="3708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6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Introduction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B Nazanin" pitchFamily="2" charset="-78"/>
                        </a:rPr>
                        <a:t>Literature</a:t>
                      </a:r>
                      <a:endParaRPr lang="en-US" b="0" dirty="0">
                        <a:solidFill>
                          <a:srgbClr val="CC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B Nazanin" pitchFamily="2" charset="-78"/>
                        </a:rPr>
                        <a:t>Proposed</a:t>
                      </a:r>
                      <a:endParaRPr lang="en-US" b="0" dirty="0">
                        <a:solidFill>
                          <a:srgbClr val="CC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43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Results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Conclusion</a:t>
                      </a:r>
                      <a:endParaRPr lang="en-US" b="0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latin typeface="Badr-s" pitchFamily="34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rgbClr val="CCECFF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15968" y="6375099"/>
            <a:ext cx="1295400" cy="365125"/>
          </a:xfrm>
          <a:prstGeom prst="rect">
            <a:avLst/>
          </a:prstGeom>
        </p:spPr>
        <p:txBody>
          <a:bodyPr/>
          <a:lstStyle>
            <a:lvl1pPr algn="ctr" rtl="1">
              <a:defRPr sz="1800" b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fld id="{B81EA116-9930-4565-8FCD-2D7B5DE01235}" type="slidenum">
              <a:rPr lang="en-US" smtClean="0"/>
              <a:pPr rtl="0"/>
              <a:t>‹#›</a:t>
            </a:fld>
            <a:r>
              <a:rPr lang="en-US" dirty="0" smtClean="0"/>
              <a:t> / 50</a:t>
            </a:r>
            <a:endParaRPr lang="en-US" dirty="0"/>
          </a:p>
        </p:txBody>
      </p:sp>
      <p:pic>
        <p:nvPicPr>
          <p:cNvPr id="72" name="Picture 7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" y="6054084"/>
            <a:ext cx="668688" cy="80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94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- Experimental Res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336699">
              <a:alpha val="40000"/>
            </a:srgb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9686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67" name="Rectangle 66"/>
          <p:cNvSpPr>
            <a:spLocks noChangeArrowheads="1"/>
          </p:cNvSpPr>
          <p:nvPr userDrawn="1"/>
        </p:nvSpPr>
        <p:spPr bwMode="blackGray">
          <a:xfrm>
            <a:off x="2209800" y="1296988"/>
            <a:ext cx="6950075" cy="74612"/>
          </a:xfrm>
          <a:prstGeom prst="rect">
            <a:avLst/>
          </a:prstGeom>
          <a:solidFill>
            <a:srgbClr val="336699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50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96925" y="1524001"/>
            <a:ext cx="8191500" cy="4440381"/>
          </a:xfrm>
        </p:spPr>
        <p:txBody>
          <a:bodyPr/>
          <a:lstStyle>
            <a:lvl1pPr marL="457200" indent="-457200" algn="l" rtl="0">
              <a:buSzPct val="85000"/>
              <a:buFontTx/>
              <a:buBlip>
                <a:blip r:embed="rId2"/>
              </a:buBlip>
              <a:defRPr sz="2800" baseline="0">
                <a:latin typeface="Thames New" pitchFamily="2" charset="0"/>
                <a:cs typeface="B Nazanin" pitchFamily="2" charset="-78"/>
              </a:defRPr>
            </a:lvl1pPr>
            <a:lvl2pPr marL="742950" indent="-285750" algn="l" rtl="0">
              <a:buFontTx/>
              <a:buBlip>
                <a:blip r:embed="rId3"/>
              </a:buBlip>
              <a:defRPr sz="2400">
                <a:latin typeface="Thames New" pitchFamily="2" charset="0"/>
                <a:cs typeface="B Nazanin" pitchFamily="2" charset="-78"/>
              </a:defRPr>
            </a:lvl2pPr>
            <a:lvl3pPr marL="1143000" indent="-228600" algn="r" rtl="1">
              <a:buFontTx/>
              <a:buBlip>
                <a:blip r:embed="rId4"/>
              </a:buBlip>
              <a:defRPr sz="2000">
                <a:latin typeface="Thames New" pitchFamily="2" charset="0"/>
                <a:cs typeface="B Nazanin" pitchFamily="2" charset="-78"/>
              </a:defRPr>
            </a:lvl3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US" dirty="0"/>
          </a:p>
        </p:txBody>
      </p:sp>
      <p:sp>
        <p:nvSpPr>
          <p:cNvPr id="75" name="Title 1"/>
          <p:cNvSpPr>
            <a:spLocks noGrp="1"/>
          </p:cNvSpPr>
          <p:nvPr>
            <p:ph type="title" hasCustomPrompt="1"/>
          </p:nvPr>
        </p:nvSpPr>
        <p:spPr>
          <a:xfrm>
            <a:off x="1992188" y="623888"/>
            <a:ext cx="6972300" cy="633412"/>
          </a:xfrm>
        </p:spPr>
        <p:txBody>
          <a:bodyPr/>
          <a:lstStyle>
            <a:lvl1pPr>
              <a:defRPr baseline="0">
                <a:latin typeface="Thames New" pitchFamily="2" charset="0"/>
                <a:cs typeface="B Titr" pitchFamily="2" charset="-78"/>
              </a:defRPr>
            </a:lvl1pPr>
          </a:lstStyle>
          <a:p>
            <a:r>
              <a:rPr lang="en-US" dirty="0" smtClean="0"/>
              <a:t>Experimental Results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61951344"/>
              </p:ext>
            </p:extLst>
          </p:nvPr>
        </p:nvGraphicFramePr>
        <p:xfrm>
          <a:off x="714350" y="6344308"/>
          <a:ext cx="8429682" cy="3708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6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Introduction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B Nazanin" pitchFamily="2" charset="-78"/>
                        </a:rPr>
                        <a:t>Literature</a:t>
                      </a:r>
                      <a:endParaRPr lang="en-US" b="0" dirty="0">
                        <a:solidFill>
                          <a:srgbClr val="CC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Proposed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 smtClean="0">
                          <a:solidFill>
                            <a:srgbClr val="CC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Results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43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Conclusion</a:t>
                      </a:r>
                      <a:endParaRPr lang="en-US" b="0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latin typeface="Badr-s" pitchFamily="34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rgbClr val="CCECFF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15968" y="6375099"/>
            <a:ext cx="1295400" cy="365125"/>
          </a:xfrm>
          <a:prstGeom prst="rect">
            <a:avLst/>
          </a:prstGeom>
        </p:spPr>
        <p:txBody>
          <a:bodyPr/>
          <a:lstStyle>
            <a:lvl1pPr algn="ctr" rtl="1">
              <a:defRPr sz="1800" b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fld id="{A086D211-5504-4863-B25E-19B55E66D266}" type="slidenum">
              <a:rPr lang="en-US" smtClean="0"/>
              <a:pPr rtl="0"/>
              <a:t>‹#›</a:t>
            </a:fld>
            <a:r>
              <a:rPr lang="en-US" dirty="0" smtClean="0"/>
              <a:t> / 50</a:t>
            </a:r>
            <a:endParaRPr lang="en-US" dirty="0"/>
          </a:p>
        </p:txBody>
      </p:sp>
      <p:pic>
        <p:nvPicPr>
          <p:cNvPr id="72" name="Picture 7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" y="6054084"/>
            <a:ext cx="668688" cy="80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46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- Conclus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336699">
              <a:alpha val="40000"/>
            </a:srgb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9686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67" name="Rectangle 66"/>
          <p:cNvSpPr>
            <a:spLocks noChangeArrowheads="1"/>
          </p:cNvSpPr>
          <p:nvPr userDrawn="1"/>
        </p:nvSpPr>
        <p:spPr bwMode="blackGray">
          <a:xfrm>
            <a:off x="2209800" y="1296988"/>
            <a:ext cx="6950075" cy="74612"/>
          </a:xfrm>
          <a:prstGeom prst="rect">
            <a:avLst/>
          </a:prstGeom>
          <a:solidFill>
            <a:srgbClr val="336699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50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96925" y="1524001"/>
            <a:ext cx="8191500" cy="4440381"/>
          </a:xfrm>
        </p:spPr>
        <p:txBody>
          <a:bodyPr/>
          <a:lstStyle>
            <a:lvl1pPr marL="457200" indent="-457200" algn="l" rtl="0">
              <a:buSzPct val="85000"/>
              <a:buFontTx/>
              <a:buBlip>
                <a:blip r:embed="rId2"/>
              </a:buBlip>
              <a:defRPr sz="2800" baseline="0">
                <a:latin typeface="Thames New" pitchFamily="2" charset="0"/>
                <a:cs typeface="B Nazanin" pitchFamily="2" charset="-78"/>
              </a:defRPr>
            </a:lvl1pPr>
            <a:lvl2pPr marL="742950" indent="-285750" algn="l" rtl="0">
              <a:buFontTx/>
              <a:buBlip>
                <a:blip r:embed="rId3"/>
              </a:buBlip>
              <a:defRPr sz="2400">
                <a:latin typeface="Thames New" pitchFamily="2" charset="0"/>
                <a:cs typeface="B Nazanin" pitchFamily="2" charset="-78"/>
              </a:defRPr>
            </a:lvl2pPr>
            <a:lvl3pPr marL="1143000" indent="-228600" algn="r" rtl="1">
              <a:buFontTx/>
              <a:buBlip>
                <a:blip r:embed="rId4"/>
              </a:buBlip>
              <a:defRPr sz="2000">
                <a:latin typeface="Thames New" pitchFamily="2" charset="0"/>
                <a:cs typeface="B Nazanin" pitchFamily="2" charset="-78"/>
              </a:defRPr>
            </a:lvl3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US" dirty="0"/>
          </a:p>
        </p:txBody>
      </p:sp>
      <p:sp>
        <p:nvSpPr>
          <p:cNvPr id="75" name="Title 1"/>
          <p:cNvSpPr>
            <a:spLocks noGrp="1"/>
          </p:cNvSpPr>
          <p:nvPr>
            <p:ph type="title" hasCustomPrompt="1"/>
          </p:nvPr>
        </p:nvSpPr>
        <p:spPr>
          <a:xfrm>
            <a:off x="1992188" y="623888"/>
            <a:ext cx="6972300" cy="633412"/>
          </a:xfrm>
        </p:spPr>
        <p:txBody>
          <a:bodyPr/>
          <a:lstStyle>
            <a:lvl1pPr>
              <a:defRPr baseline="0">
                <a:latin typeface="Thames New" pitchFamily="2" charset="0"/>
                <a:cs typeface="B Titr" pitchFamily="2" charset="-78"/>
              </a:defRPr>
            </a:lvl1pPr>
          </a:lstStyle>
          <a:p>
            <a:r>
              <a:rPr lang="en-US" dirty="0" smtClean="0"/>
              <a:t>Conclusions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93429933"/>
              </p:ext>
            </p:extLst>
          </p:nvPr>
        </p:nvGraphicFramePr>
        <p:xfrm>
          <a:off x="714350" y="6344308"/>
          <a:ext cx="8429682" cy="3708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6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Introduction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B Nazanin" pitchFamily="2" charset="-78"/>
                        </a:rPr>
                        <a:t>Literature</a:t>
                      </a:r>
                      <a:endParaRPr lang="en-US" b="0" dirty="0">
                        <a:solidFill>
                          <a:srgbClr val="CC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Proposed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Results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B Nazanin" pitchFamily="2" charset="-78"/>
                        </a:rPr>
                        <a:t>Conclusion</a:t>
                      </a:r>
                      <a:endParaRPr lang="en-US" b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0043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latin typeface="Badr-s" pitchFamily="34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rgbClr val="CCECFF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15968" y="6375099"/>
            <a:ext cx="1295400" cy="365125"/>
          </a:xfrm>
          <a:prstGeom prst="rect">
            <a:avLst/>
          </a:prstGeom>
        </p:spPr>
        <p:txBody>
          <a:bodyPr/>
          <a:lstStyle>
            <a:lvl1pPr algn="ctr" rtl="1">
              <a:defRPr sz="1800" b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fld id="{7EE30D03-05F7-4CE5-B23B-E7B5872B45CC}" type="slidenum">
              <a:rPr lang="en-US" smtClean="0"/>
              <a:pPr rtl="0"/>
              <a:t>‹#›</a:t>
            </a:fld>
            <a:r>
              <a:rPr lang="en-US" dirty="0" smtClean="0"/>
              <a:t> / 50</a:t>
            </a:r>
            <a:endParaRPr lang="en-US" dirty="0"/>
          </a:p>
        </p:txBody>
      </p:sp>
      <p:pic>
        <p:nvPicPr>
          <p:cNvPr id="72" name="Picture 7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" y="6054084"/>
            <a:ext cx="668688" cy="80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275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- Future Dir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336699">
              <a:alpha val="40000"/>
            </a:srgb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9686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67" name="Rectangle 66"/>
          <p:cNvSpPr>
            <a:spLocks noChangeArrowheads="1"/>
          </p:cNvSpPr>
          <p:nvPr userDrawn="1"/>
        </p:nvSpPr>
        <p:spPr bwMode="blackGray">
          <a:xfrm>
            <a:off x="2209800" y="1296988"/>
            <a:ext cx="6950075" cy="74612"/>
          </a:xfrm>
          <a:prstGeom prst="rect">
            <a:avLst/>
          </a:prstGeom>
          <a:solidFill>
            <a:srgbClr val="336699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50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96925" y="1524001"/>
            <a:ext cx="8191500" cy="4440381"/>
          </a:xfrm>
        </p:spPr>
        <p:txBody>
          <a:bodyPr/>
          <a:lstStyle>
            <a:lvl1pPr marL="457200" indent="-457200" algn="l" rtl="0">
              <a:buSzPct val="85000"/>
              <a:buFontTx/>
              <a:buBlip>
                <a:blip r:embed="rId2"/>
              </a:buBlip>
              <a:defRPr sz="2800" baseline="0">
                <a:latin typeface="Thames New" pitchFamily="2" charset="0"/>
                <a:cs typeface="B Nazanin" pitchFamily="2" charset="-78"/>
              </a:defRPr>
            </a:lvl1pPr>
            <a:lvl2pPr marL="742950" indent="-285750" algn="l" rtl="0">
              <a:buFontTx/>
              <a:buBlip>
                <a:blip r:embed="rId3"/>
              </a:buBlip>
              <a:defRPr sz="2400">
                <a:latin typeface="Thames New" pitchFamily="2" charset="0"/>
                <a:cs typeface="B Nazanin" pitchFamily="2" charset="-78"/>
              </a:defRPr>
            </a:lvl2pPr>
            <a:lvl3pPr marL="1143000" indent="-228600" algn="r" rtl="1">
              <a:buFontTx/>
              <a:buBlip>
                <a:blip r:embed="rId4"/>
              </a:buBlip>
              <a:defRPr sz="2000">
                <a:latin typeface="Thames New" pitchFamily="2" charset="0"/>
                <a:cs typeface="B Nazanin" pitchFamily="2" charset="-78"/>
              </a:defRPr>
            </a:lvl3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US" dirty="0"/>
          </a:p>
        </p:txBody>
      </p:sp>
      <p:sp>
        <p:nvSpPr>
          <p:cNvPr id="75" name="Title 1"/>
          <p:cNvSpPr>
            <a:spLocks noGrp="1"/>
          </p:cNvSpPr>
          <p:nvPr>
            <p:ph type="title" hasCustomPrompt="1"/>
          </p:nvPr>
        </p:nvSpPr>
        <p:spPr>
          <a:xfrm>
            <a:off x="1992188" y="623888"/>
            <a:ext cx="6972300" cy="633412"/>
          </a:xfrm>
        </p:spPr>
        <p:txBody>
          <a:bodyPr/>
          <a:lstStyle>
            <a:lvl1pPr>
              <a:defRPr baseline="0">
                <a:latin typeface="Thames New" pitchFamily="2" charset="0"/>
                <a:cs typeface="B Titr" pitchFamily="2" charset="-78"/>
              </a:defRPr>
            </a:lvl1pPr>
          </a:lstStyle>
          <a:p>
            <a:r>
              <a:rPr lang="en-US" dirty="0" smtClean="0"/>
              <a:t>Future Directions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 userDrawn="1">
            <p:extLst/>
          </p:nvPr>
        </p:nvGraphicFramePr>
        <p:xfrm>
          <a:off x="714350" y="6344308"/>
          <a:ext cx="8429682" cy="3708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6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Introduction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B Nazanin" pitchFamily="2" charset="-78"/>
                        </a:rPr>
                        <a:t>Literature</a:t>
                      </a:r>
                      <a:endParaRPr lang="en-US" b="0" dirty="0">
                        <a:solidFill>
                          <a:srgbClr val="CCCC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Proposed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Results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B Nazanin" pitchFamily="2" charset="-78"/>
                        </a:rPr>
                        <a:t>Conclusion</a:t>
                      </a:r>
                      <a:endParaRPr lang="en-US" b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0043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latin typeface="Badr-s" pitchFamily="34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rgbClr val="CCECFF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15968" y="6375099"/>
            <a:ext cx="1295400" cy="365125"/>
          </a:xfrm>
          <a:prstGeom prst="rect">
            <a:avLst/>
          </a:prstGeom>
        </p:spPr>
        <p:txBody>
          <a:bodyPr/>
          <a:lstStyle>
            <a:lvl1pPr algn="ctr" rtl="1">
              <a:defRPr sz="1800" b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fld id="{47C0894F-B358-4B47-817B-165893102B3C}" type="slidenum">
              <a:rPr lang="en-US" smtClean="0"/>
              <a:pPr rtl="0"/>
              <a:t>‹#›</a:t>
            </a:fld>
            <a:r>
              <a:rPr lang="en-US" dirty="0" smtClean="0"/>
              <a:t> / 50</a:t>
            </a:r>
            <a:endParaRPr lang="en-US" dirty="0"/>
          </a:p>
        </p:txBody>
      </p:sp>
      <p:pic>
        <p:nvPicPr>
          <p:cNvPr id="72" name="Picture 7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" y="6054084"/>
            <a:ext cx="668688" cy="80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80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- 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336699">
              <a:alpha val="40000"/>
            </a:srgbClr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  <a:ex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65" name="Rectangle 64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96863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67" name="Rectangle 66"/>
          <p:cNvSpPr>
            <a:spLocks noChangeArrowheads="1"/>
          </p:cNvSpPr>
          <p:nvPr userDrawn="1"/>
        </p:nvSpPr>
        <p:spPr bwMode="blackGray">
          <a:xfrm>
            <a:off x="2209800" y="1296988"/>
            <a:ext cx="6950075" cy="74612"/>
          </a:xfrm>
          <a:prstGeom prst="rect">
            <a:avLst/>
          </a:prstGeom>
          <a:solidFill>
            <a:srgbClr val="336699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50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96925" y="1524001"/>
            <a:ext cx="8191500" cy="4440381"/>
          </a:xfrm>
        </p:spPr>
        <p:txBody>
          <a:bodyPr/>
          <a:lstStyle>
            <a:lvl1pPr marL="457200" indent="-457200" algn="l" rtl="0">
              <a:buSzPct val="85000"/>
              <a:buFontTx/>
              <a:buBlip>
                <a:blip r:embed="rId2"/>
              </a:buBlip>
              <a:defRPr sz="2800" baseline="0">
                <a:latin typeface="Thames New" pitchFamily="2" charset="0"/>
                <a:cs typeface="B Nazanin" pitchFamily="2" charset="-78"/>
              </a:defRPr>
            </a:lvl1pPr>
            <a:lvl2pPr marL="742950" indent="-285750" algn="l" rtl="0">
              <a:buFontTx/>
              <a:buBlip>
                <a:blip r:embed="rId3"/>
              </a:buBlip>
              <a:defRPr sz="2400">
                <a:latin typeface="Thames New" pitchFamily="2" charset="0"/>
                <a:cs typeface="B Nazanin" pitchFamily="2" charset="-78"/>
              </a:defRPr>
            </a:lvl2pPr>
            <a:lvl3pPr marL="1143000" indent="-228600" algn="r" rtl="1">
              <a:buFontTx/>
              <a:buBlip>
                <a:blip r:embed="rId4"/>
              </a:buBlip>
              <a:defRPr sz="2000">
                <a:latin typeface="Thames New" pitchFamily="2" charset="0"/>
                <a:cs typeface="B Nazanin" pitchFamily="2" charset="-78"/>
              </a:defRPr>
            </a:lvl3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US" dirty="0"/>
          </a:p>
        </p:txBody>
      </p:sp>
      <p:sp>
        <p:nvSpPr>
          <p:cNvPr id="75" name="Title 1"/>
          <p:cNvSpPr>
            <a:spLocks noGrp="1"/>
          </p:cNvSpPr>
          <p:nvPr>
            <p:ph type="title" hasCustomPrompt="1"/>
          </p:nvPr>
        </p:nvSpPr>
        <p:spPr>
          <a:xfrm>
            <a:off x="1992188" y="623888"/>
            <a:ext cx="6972300" cy="633412"/>
          </a:xfrm>
        </p:spPr>
        <p:txBody>
          <a:bodyPr/>
          <a:lstStyle>
            <a:lvl1pPr>
              <a:defRPr>
                <a:latin typeface="Thames New" pitchFamily="2" charset="0"/>
                <a:cs typeface="B Titr" pitchFamily="2" charset="-78"/>
              </a:defRPr>
            </a:lvl1pPr>
          </a:lstStyle>
          <a:p>
            <a:r>
              <a:rPr lang="en-US" dirty="0" smtClean="0"/>
              <a:t>References</a:t>
            </a:r>
            <a:endParaRPr lang="en-US" dirty="0"/>
          </a:p>
        </p:txBody>
      </p:sp>
      <p:graphicFrame>
        <p:nvGraphicFramePr>
          <p:cNvPr id="69" name="Table 6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37720247"/>
              </p:ext>
            </p:extLst>
          </p:nvPr>
        </p:nvGraphicFramePr>
        <p:xfrm>
          <a:off x="714350" y="6344308"/>
          <a:ext cx="8429682" cy="370840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380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6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Introduction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Literature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cs typeface="B Nazanin" pitchFamily="2" charset="-78"/>
                        </a:rPr>
                        <a:t>Proposed</a:t>
                      </a:r>
                      <a:endParaRPr lang="en-US" b="0" dirty="0">
                        <a:solidFill>
                          <a:srgbClr val="CCCCFF"/>
                        </a:solidFill>
                        <a:effectLst/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kern="1200" dirty="0" smtClean="0">
                          <a:solidFill>
                            <a:srgbClr val="CCCCFF"/>
                          </a:solidFill>
                          <a:effectLst/>
                          <a:latin typeface="Times New Roman" pitchFamily="18" charset="0"/>
                          <a:ea typeface="+mn-ea"/>
                          <a:cs typeface="B Nazanin" pitchFamily="2" charset="-78"/>
                        </a:rPr>
                        <a:t>Results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artDeco"/>
                      <a:lightRig rig="flood" dir="t"/>
                    </a:cell3D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b="0" dirty="0" smtClean="0"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B Nazanin" pitchFamily="2" charset="-78"/>
                        </a:rPr>
                        <a:t>Conclusion</a:t>
                      </a:r>
                      <a:endParaRPr lang="en-US" b="0" dirty="0"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  <a:solidFill>
                      <a:srgbClr val="0043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dirty="0">
                        <a:solidFill>
                          <a:schemeClr val="tx1"/>
                        </a:solidFill>
                        <a:latin typeface="Badr-s" pitchFamily="34" charset="0"/>
                        <a:cs typeface="B Nazanin" pitchFamily="2" charset="-7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h="50800" prst="divot"/>
                      <a:lightRig rig="flood" dir="t"/>
                    </a:cell3D>
                    <a:solidFill>
                      <a:srgbClr val="CCECFF">
                        <a:alpha val="4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715968" y="6375099"/>
            <a:ext cx="1295400" cy="365125"/>
          </a:xfrm>
          <a:prstGeom prst="rect">
            <a:avLst/>
          </a:prstGeom>
        </p:spPr>
        <p:txBody>
          <a:bodyPr/>
          <a:lstStyle>
            <a:lvl1pPr algn="ctr" rtl="1">
              <a:defRPr sz="1800" b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fld id="{A5E7FAEF-E80E-4B8F-93F7-A38797EEA99F}" type="slidenum">
              <a:rPr lang="en-US" smtClean="0"/>
              <a:pPr rtl="0"/>
              <a:t>‹#›</a:t>
            </a:fld>
            <a:r>
              <a:rPr lang="en-US" dirty="0" smtClean="0"/>
              <a:t> / 50</a:t>
            </a:r>
            <a:endParaRPr lang="en-US" dirty="0"/>
          </a:p>
        </p:txBody>
      </p:sp>
      <p:pic>
        <p:nvPicPr>
          <p:cNvPr id="72" name="Picture 7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" y="6054084"/>
            <a:ext cx="668688" cy="8024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9"/>
          <p:cNvGrpSpPr>
            <a:grpSpLocks/>
          </p:cNvGrpSpPr>
          <p:nvPr userDrawn="1"/>
        </p:nvGrpSpPr>
        <p:grpSpPr bwMode="auto">
          <a:xfrm>
            <a:off x="-3175" y="0"/>
            <a:ext cx="9067800" cy="6867525"/>
            <a:chOff x="-2" y="0"/>
            <a:chExt cx="5712" cy="4326"/>
          </a:xfrm>
          <a:solidFill>
            <a:srgbClr val="666699">
              <a:alpha val="10196"/>
            </a:srgbClr>
          </a:solidFill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-2" y="0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5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6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7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8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9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0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1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2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3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4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5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6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17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8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19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0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1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2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3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3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24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25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6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27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28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29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30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31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32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335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345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355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364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374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383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393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403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412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422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431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441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51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60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70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479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489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499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08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18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278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374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5470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5566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5662" y="6"/>
              <a:ext cx="48" cy="432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a-IR"/>
            </a:p>
          </p:txBody>
        </p:sp>
      </p:grpSp>
      <p:sp>
        <p:nvSpPr>
          <p:cNvPr id="71" name="Rectangle 70"/>
          <p:cNvSpPr>
            <a:spLocks noChangeArrowheads="1"/>
          </p:cNvSpPr>
          <p:nvPr userDrawn="1"/>
        </p:nvSpPr>
        <p:spPr bwMode="auto">
          <a:xfrm>
            <a:off x="681038" y="0"/>
            <a:ext cx="8462962" cy="6858000"/>
          </a:xfrm>
          <a:prstGeom prst="rect">
            <a:avLst/>
          </a:prstGeom>
          <a:solidFill>
            <a:srgbClr val="FFFFFF">
              <a:alpha val="7490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85786" y="1285860"/>
            <a:ext cx="8143932" cy="1470025"/>
          </a:xfrm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>
            <a:lvl1pPr rtl="1">
              <a:defRPr>
                <a:latin typeface="Times New Roman" pitchFamily="18" charset="0"/>
                <a:cs typeface="B Titr" pitchFamily="2" charset="-78"/>
              </a:defRPr>
            </a:lvl1pPr>
          </a:lstStyle>
          <a:p>
            <a:r>
              <a:rPr lang="fa-IR" dirty="0" smtClean="0"/>
              <a:t>عنوان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2857496"/>
            <a:ext cx="8143932" cy="3071834"/>
          </a:xfrm>
        </p:spPr>
        <p:txBody>
          <a:bodyPr/>
          <a:lstStyle>
            <a:lvl1pPr marL="0" indent="0" algn="ctr" rtl="1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B Titr" pitchFamily="2" charset="-7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8" name="Rectangle 67"/>
          <p:cNvSpPr>
            <a:spLocks noChangeArrowheads="1"/>
          </p:cNvSpPr>
          <p:nvPr userDrawn="1"/>
        </p:nvSpPr>
        <p:spPr bwMode="auto">
          <a:xfrm>
            <a:off x="0" y="-1"/>
            <a:ext cx="9144000" cy="1101725"/>
          </a:xfrm>
          <a:prstGeom prst="rect">
            <a:avLst/>
          </a:prstGeom>
          <a:solidFill>
            <a:srgbClr val="004376">
              <a:alpha val="49804"/>
            </a:srgb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  <a:ex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69" name="Rectangle 131"/>
          <p:cNvSpPr>
            <a:spLocks noChangeArrowheads="1"/>
          </p:cNvSpPr>
          <p:nvPr userDrawn="1"/>
        </p:nvSpPr>
        <p:spPr bwMode="auto">
          <a:xfrm>
            <a:off x="0" y="6354875"/>
            <a:ext cx="9144000" cy="386493"/>
          </a:xfrm>
          <a:prstGeom prst="rect">
            <a:avLst/>
          </a:prstGeom>
          <a:solidFill>
            <a:srgbClr val="004376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73" name="Picture 72" descr="G:\Sharif-Logo.pn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532" y="50800"/>
            <a:ext cx="1007918" cy="1050924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Picture 7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0" y="-3501"/>
            <a:ext cx="952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44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A7D63-3181-4785-9C59-93D1C73EC6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8" r:id="rId2"/>
    <p:sldLayoutId id="2147483669" r:id="rId3"/>
    <p:sldLayoutId id="2147483670" r:id="rId4"/>
    <p:sldLayoutId id="2147483672" r:id="rId5"/>
    <p:sldLayoutId id="2147483673" r:id="rId6"/>
    <p:sldLayoutId id="2147483674" r:id="rId7"/>
    <p:sldLayoutId id="2147483660" r:id="rId8"/>
    <p:sldLayoutId id="2147483676" r:id="rId9"/>
    <p:sldLayoutId id="2147483661" r:id="rId10"/>
    <p:sldLayoutId id="2147483675" r:id="rId11"/>
    <p:sldLayoutId id="2147483662" r:id="rId12"/>
    <p:sldLayoutId id="2147483663" r:id="rId13"/>
    <p:sldLayoutId id="2147483664" r:id="rId14"/>
    <p:sldLayoutId id="2147483650" r:id="rId15"/>
    <p:sldLayoutId id="2147483651" r:id="rId16"/>
    <p:sldLayoutId id="2147483652" r:id="rId17"/>
    <p:sldLayoutId id="2147483653" r:id="rId18"/>
    <p:sldLayoutId id="2147483654" r:id="rId19"/>
    <p:sldLayoutId id="2147483655" r:id="rId20"/>
    <p:sldLayoutId id="2147483656" r:id="rId21"/>
    <p:sldLayoutId id="2147483657" r:id="rId22"/>
    <p:sldLayoutId id="2147483658" r:id="rId23"/>
    <p:sldLayoutId id="2147483659" r:id="rId2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fa-IR" dirty="0" smtClean="0">
                <a:solidFill>
                  <a:srgbClr val="000066"/>
                </a:solidFill>
              </a:rPr>
              <a:t>دسته‌بندی داده‌های ویدئویی</a:t>
            </a:r>
            <a:endParaRPr lang="en-US" dirty="0">
              <a:solidFill>
                <a:srgbClr val="00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sz="2800" dirty="0" err="1" smtClean="0">
                <a:solidFill>
                  <a:srgbClr val="4A5D88"/>
                </a:solidFill>
              </a:rPr>
              <a:t>علی‏رضا</a:t>
            </a:r>
            <a:r>
              <a:rPr lang="fa-IR" sz="2800" dirty="0" smtClean="0">
                <a:solidFill>
                  <a:srgbClr val="4A5D88"/>
                </a:solidFill>
              </a:rPr>
              <a:t> ....</a:t>
            </a:r>
            <a:endParaRPr lang="en-US" sz="2800" dirty="0" smtClean="0">
              <a:solidFill>
                <a:srgbClr val="4A5D88"/>
              </a:solidFill>
            </a:endParaRPr>
          </a:p>
          <a:p>
            <a:r>
              <a:rPr lang="fa-IR" sz="2800" dirty="0" smtClean="0">
                <a:solidFill>
                  <a:srgbClr val="4A5D88"/>
                </a:solidFill>
              </a:rPr>
              <a:t>.... 95</a:t>
            </a:r>
            <a:endParaRPr lang="fa-IR" dirty="0" smtClean="0">
              <a:solidFill>
                <a:srgbClr val="4A5D88"/>
              </a:solidFill>
            </a:endParaRPr>
          </a:p>
          <a:p>
            <a:endParaRPr lang="fa-IR" dirty="0" smtClean="0">
              <a:solidFill>
                <a:srgbClr val="4A5D88"/>
              </a:solidFill>
            </a:endParaRPr>
          </a:p>
          <a:p>
            <a:r>
              <a:rPr lang="fa-IR" sz="2800" dirty="0" smtClean="0">
                <a:solidFill>
                  <a:srgbClr val="4A5D88"/>
                </a:solidFill>
              </a:rPr>
              <a:t>استاد راهنما:</a:t>
            </a:r>
          </a:p>
          <a:p>
            <a:r>
              <a:rPr lang="fa-IR" sz="2800" dirty="0" smtClean="0">
                <a:solidFill>
                  <a:srgbClr val="4A5D88"/>
                </a:solidFill>
              </a:rPr>
              <a:t>پروفسور کسائی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13848" y="260648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2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به‏نام</a:t>
            </a:r>
            <a:r>
              <a:rPr lang="fa-I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خدا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04344" y="637999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تابستان 95</a:t>
            </a:r>
            <a:endParaRPr lang="en-US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6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مقالات منتشر کرده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rtl="1"/>
            <a:r>
              <a:rPr lang="fa-IR" smtClean="0"/>
              <a:t>10 / </a:t>
            </a:r>
            <a:fld id="{CBE882BC-0965-443B-A02C-1BEBA022D35B}" type="slidenum">
              <a:rPr lang="fa-IR" smtClean="0"/>
              <a:pPr rtl="1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03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548" y="1285860"/>
            <a:ext cx="8143932" cy="1470025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fa-IR" dirty="0" smtClean="0"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با تشکر از توجه شما</a:t>
            </a:r>
            <a:endParaRPr lang="en-US" dirty="0"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2733430"/>
            <a:ext cx="8143932" cy="3071834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fa-IR" sz="21000" dirty="0" smtClean="0">
                <a:solidFill>
                  <a:srgbClr val="4A5D88"/>
                </a:solidFill>
                <a:effectLst>
                  <a:glow rad="101600">
                    <a:srgbClr val="CCECFF">
                      <a:alpha val="60000"/>
                    </a:srgbClr>
                  </a:glow>
                  <a:reflection blurRad="6350" stA="60000" endA="900" endPos="58000" dir="5400000" sy="-100000" algn="bl" rotWithShape="0"/>
                </a:effectLst>
                <a:cs typeface="B Esfehan" pitchFamily="2" charset="-78"/>
              </a:rPr>
              <a:t>؟</a:t>
            </a:r>
            <a:endParaRPr lang="fa-IR" sz="21000" dirty="0">
              <a:solidFill>
                <a:srgbClr val="4A5D88"/>
              </a:solidFill>
              <a:effectLst>
                <a:glow rad="101600">
                  <a:srgbClr val="CCECFF">
                    <a:alpha val="60000"/>
                  </a:srgbClr>
                </a:glow>
                <a:reflection blurRad="6350" stA="60000" endA="900" endPos="58000" dir="5400000" sy="-100000" algn="bl" rotWithShape="0"/>
              </a:effectLst>
              <a:cs typeface="B Esfeha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7D63-3181-4785-9C59-93D1C73EC6D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فهرست مطالب</a:t>
            </a:r>
            <a:endParaRPr lang="en-US" dirty="0"/>
          </a:p>
        </p:txBody>
      </p:sp>
      <p:sp>
        <p:nvSpPr>
          <p:cNvPr id="6" name="Subtitle 1"/>
          <p:cNvSpPr txBox="1">
            <a:spLocks/>
          </p:cNvSpPr>
          <p:nvPr/>
        </p:nvSpPr>
        <p:spPr>
          <a:xfrm>
            <a:off x="827584" y="1556792"/>
            <a:ext cx="8191500" cy="444038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457200" indent="-457200" algn="r" defTabSz="914400" rtl="1" eaLnBrk="1" latinLnBrk="0" hangingPunct="1">
              <a:spcBef>
                <a:spcPct val="20000"/>
              </a:spcBef>
              <a:buSzPct val="85000"/>
              <a:buFontTx/>
              <a:buBlip>
                <a:blip r:embed="rId3"/>
              </a:buBlip>
              <a:defRPr sz="2800" kern="1200" baseline="0">
                <a:solidFill>
                  <a:schemeClr val="tx1"/>
                </a:solidFill>
                <a:latin typeface="Thames New" pitchFamily="2" charset="0"/>
                <a:ea typeface="+mn-ea"/>
                <a:cs typeface="B Nazanin" pitchFamily="2" charset="-78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Thames New" pitchFamily="2" charset="0"/>
                <a:ea typeface="+mn-ea"/>
                <a:cs typeface="B Nazanin" pitchFamily="2" charset="-78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2000" kern="1200">
                <a:solidFill>
                  <a:schemeClr val="tx1"/>
                </a:solidFill>
                <a:latin typeface="Thames New" pitchFamily="2" charset="0"/>
                <a:ea typeface="+mn-ea"/>
                <a:cs typeface="B Nazanin" pitchFamily="2" charset="-7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dirty="0" smtClean="0"/>
              <a:t>مقدمه </a:t>
            </a:r>
          </a:p>
          <a:p>
            <a:pPr lvl="1"/>
            <a:r>
              <a:rPr lang="fa-IR" dirty="0" smtClean="0"/>
              <a:t>تعریف مسئله، اهمیت آن، مشکلات موجود، چالش‏ها، محدودیت‏ها، فرضیات، ایده‏ های اصلی شما، پایگاه داده، معیار سنجش، و میزان برتری</a:t>
            </a:r>
          </a:p>
          <a:p>
            <a:r>
              <a:rPr lang="fa-IR" dirty="0" smtClean="0"/>
              <a:t>ادبیات پیشین</a:t>
            </a:r>
          </a:p>
          <a:p>
            <a:pPr lvl="1"/>
            <a:r>
              <a:rPr lang="fa-IR" dirty="0" smtClean="0"/>
              <a:t>نقاط قوت و ضعف هر روش، جدول مقایسه روش‏ها، درخت زیرمجموعه‏ی روش‏ها</a:t>
            </a:r>
          </a:p>
          <a:p>
            <a:r>
              <a:rPr lang="fa-IR" dirty="0" smtClean="0"/>
              <a:t>روش پیشنهادی</a:t>
            </a:r>
          </a:p>
          <a:p>
            <a:pPr lvl="1"/>
            <a:r>
              <a:rPr lang="fa-IR" dirty="0" smtClean="0"/>
              <a:t>هدف (کاربرد)، چالش‏ها، محدودیت‏ها، فرضیات شما، بلوک دیاگرام روش شما</a:t>
            </a:r>
          </a:p>
          <a:p>
            <a:pPr lvl="2"/>
            <a:r>
              <a:rPr lang="en-US" dirty="0" smtClean="0"/>
              <a:t>]</a:t>
            </a:r>
            <a:r>
              <a:rPr lang="fa-IR" dirty="0" smtClean="0"/>
              <a:t>دقت در انتخاب نمادها در فرمول‏ها، تعریف همه پارامترها</a:t>
            </a:r>
            <a:r>
              <a:rPr lang="en-US" dirty="0" smtClean="0"/>
              <a:t>[</a:t>
            </a:r>
            <a:endParaRPr lang="fa-IR" dirty="0" smtClean="0"/>
          </a:p>
          <a:p>
            <a:r>
              <a:rPr lang="fa-IR" dirty="0" smtClean="0"/>
              <a:t>نتایج تجربی</a:t>
            </a:r>
          </a:p>
          <a:p>
            <a:pPr lvl="1"/>
            <a:r>
              <a:rPr lang="fa-IR" dirty="0" smtClean="0"/>
              <a:t>پایگاه داده، محیط برنامه‏نویسی، مشخصات کامپیوتر، معیار سنجش، رقیب‏ها، مقایسه کمی و کیفی و زمانی (به‏طور متوسط)، نگارش واحد محورها در نمودارها</a:t>
            </a:r>
          </a:p>
          <a:p>
            <a:r>
              <a:rPr lang="fa-IR" dirty="0" smtClean="0"/>
              <a:t>جمع‏بندی و راه‏کارهای آتی</a:t>
            </a:r>
          </a:p>
          <a:p>
            <a:r>
              <a:rPr lang="fa-IR" dirty="0" smtClean="0"/>
              <a:t>مراجع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rtl="1"/>
            <a:r>
              <a:rPr lang="fa-IR" smtClean="0"/>
              <a:t>10 / </a:t>
            </a:r>
            <a:fld id="{CBE882BC-0965-443B-A02C-1BEBA022D35B}" type="slidenum">
              <a:rPr lang="fa-IR" smtClean="0"/>
              <a:pPr rtl="1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72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مقدمه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rtl="1"/>
            <a:r>
              <a:rPr lang="fa-IR" smtClean="0"/>
              <a:t>10 / </a:t>
            </a:r>
            <a:fld id="{CBE882BC-0965-443B-A02C-1BEBA022D35B}" type="slidenum">
              <a:rPr lang="fa-IR" smtClean="0"/>
              <a:pPr rtl="1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00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ادبيات پيشين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rtl="1"/>
            <a:r>
              <a:rPr lang="fa-IR" smtClean="0"/>
              <a:t>10 / </a:t>
            </a:r>
            <a:fld id="{CBE882BC-0965-443B-A02C-1BEBA022D35B}" type="slidenum">
              <a:rPr lang="fa-IR" smtClean="0"/>
              <a:pPr rtl="1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4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روش </a:t>
            </a:r>
            <a:r>
              <a:rPr lang="fa-IR" dirty="0" err="1" smtClean="0"/>
              <a:t>پيشنهادی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rtl="1"/>
            <a:r>
              <a:rPr lang="fa-IR" smtClean="0"/>
              <a:t>10 / </a:t>
            </a:r>
            <a:fld id="{CBE882BC-0965-443B-A02C-1BEBA022D35B}" type="slidenum">
              <a:rPr lang="fa-IR" smtClean="0"/>
              <a:pPr rtl="1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err="1" smtClean="0"/>
              <a:t>نتايج</a:t>
            </a:r>
            <a:r>
              <a:rPr lang="fa-IR" dirty="0" smtClean="0"/>
              <a:t> تجربی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rtl="1"/>
            <a:r>
              <a:rPr lang="fa-IR" smtClean="0"/>
              <a:t>10 / </a:t>
            </a:r>
            <a:fld id="{CBE882BC-0965-443B-A02C-1BEBA022D35B}" type="slidenum">
              <a:rPr lang="fa-IR" smtClean="0"/>
              <a:pPr rtl="1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56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err="1" smtClean="0"/>
              <a:t>جمع‏بندی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rtl="1"/>
            <a:r>
              <a:rPr lang="fa-IR" smtClean="0"/>
              <a:t>10 / </a:t>
            </a:r>
            <a:fld id="{CBE882BC-0965-443B-A02C-1BEBA022D35B}" type="slidenum">
              <a:rPr lang="fa-IR" smtClean="0"/>
              <a:pPr rtl="1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35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err="1" smtClean="0"/>
              <a:t>راه‏کارهای</a:t>
            </a:r>
            <a:r>
              <a:rPr lang="fa-IR" dirty="0" smtClean="0"/>
              <a:t> آتی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rtl="1"/>
            <a:r>
              <a:rPr lang="fa-IR" smtClean="0"/>
              <a:t>10 / </a:t>
            </a:r>
            <a:fld id="{CBE882BC-0965-443B-A02C-1BEBA022D35B}" type="slidenum">
              <a:rPr lang="fa-IR" smtClean="0"/>
              <a:pPr rtl="1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4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/>
              <a:t>مراجع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rtl="1"/>
            <a:r>
              <a:rPr lang="fa-IR" smtClean="0"/>
              <a:t>10 / </a:t>
            </a:r>
            <a:fld id="{CBE882BC-0965-443B-A02C-1BEBA022D35B}" type="slidenum">
              <a:rPr lang="fa-IR" smtClean="0"/>
              <a:pPr rtl="1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25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224</Words>
  <Application>Microsoft Office PowerPoint</Application>
  <PresentationFormat>On-screen Show (4:3)</PresentationFormat>
  <Paragraphs>52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ＭＳ Ｐゴシック</vt:lpstr>
      <vt:lpstr>Arial</vt:lpstr>
      <vt:lpstr>B Badr</vt:lpstr>
      <vt:lpstr>B Esfehan</vt:lpstr>
      <vt:lpstr>B Nazanin</vt:lpstr>
      <vt:lpstr>B Titr</vt:lpstr>
      <vt:lpstr>Badr-s</vt:lpstr>
      <vt:lpstr>Calibri</vt:lpstr>
      <vt:lpstr>Thames New</vt:lpstr>
      <vt:lpstr>Times New Roman</vt:lpstr>
      <vt:lpstr>Titr</vt:lpstr>
      <vt:lpstr>Office Theme</vt:lpstr>
      <vt:lpstr>دسته‌بندی داده‌های ویدئویی</vt:lpstr>
      <vt:lpstr>فهرست مطالب</vt:lpstr>
      <vt:lpstr>مقدمه</vt:lpstr>
      <vt:lpstr>ادبيات پيشين</vt:lpstr>
      <vt:lpstr>روش پيشنهادی</vt:lpstr>
      <vt:lpstr>نتايج تجربی</vt:lpstr>
      <vt:lpstr>جمع‏بندی</vt:lpstr>
      <vt:lpstr>راه‏کارهای آتی</vt:lpstr>
      <vt:lpstr>مراجع</vt:lpstr>
      <vt:lpstr>مقالات منتشر کرده</vt:lpstr>
      <vt:lpstr>با تشکر از توجه شما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mahan</dc:creator>
  <cp:lastModifiedBy>Shohreh Kasaei</cp:lastModifiedBy>
  <cp:revision>114</cp:revision>
  <dcterms:created xsi:type="dcterms:W3CDTF">2012-07-02T07:09:41Z</dcterms:created>
  <dcterms:modified xsi:type="dcterms:W3CDTF">2023-07-03T12:17:28Z</dcterms:modified>
</cp:coreProperties>
</file>